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E9B0C13F-DAA3-C8A6-4B4D-60F95F8614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12BB8239-D5AA-3ECF-59BF-3BD0E0AB63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C791E888-5172-FABA-6061-0039A782D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F35D-F472-44F8-8AC0-BA2557C1FBAE}" type="datetimeFigureOut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DFF2FC2A-79BB-9CB4-C431-DE4996DE1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057E2B23-EC88-1102-8218-9363786CC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5037-C25F-4E2E-94D7-CBA2E0AB5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8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4BB0732C-6CC6-74CC-6BF4-2027F6DED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94BA8261-7F0C-1123-2AC6-C0237641B4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79D51512-C554-05D2-E576-1D1ABDE8B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F35D-F472-44F8-8AC0-BA2557C1FBAE}" type="datetimeFigureOut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E514B72B-06BE-F2E7-620C-29089CA52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D09CF166-6322-1D8F-4FE7-C5E75E285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5037-C25F-4E2E-94D7-CBA2E0AB5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89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6A84FCED-4FAE-F2DC-63E0-B6D24E904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4558F829-F248-6F19-24B0-233DD6F87A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801E2EC-81C7-023A-B56F-592139974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F35D-F472-44F8-8AC0-BA2557C1FBAE}" type="datetimeFigureOut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D65E7BF9-60C5-5FE4-5651-DBA4CB1B5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6EC94305-3BE3-4CA4-4AAB-C1EA13240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5037-C25F-4E2E-94D7-CBA2E0AB5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04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0B286D3C-1425-28D8-0171-3B8E11878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7279B00F-E129-ABF7-6A77-75DD46242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380B30D2-1417-0D79-734F-9100BC5FF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F35D-F472-44F8-8AC0-BA2557C1FBAE}" type="datetimeFigureOut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0CDF2E65-AD12-495E-3E2B-DB250324E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1993E630-2E46-4513-937A-EE1C88547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5037-C25F-4E2E-94D7-CBA2E0AB5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522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62F794B0-2A30-37BF-3370-A95B60FDC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8A23FEF6-2ADA-01C6-A523-8697FB0B8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58031513-AB0A-53EE-D6C3-A2EBF9BF7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F35D-F472-44F8-8AC0-BA2557C1FBAE}" type="datetimeFigureOut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8F8740BC-358E-02F0-8446-BED471BFA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9124ED27-F398-F371-D802-DB6ED787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5037-C25F-4E2E-94D7-CBA2E0AB5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002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63E23181-8659-7036-8786-0571D056C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DE47C2B1-2FA3-4302-56FC-8BF6FC384B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5831C170-6F99-8ABF-0DA3-F68FB62F47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0EA62B25-E580-C909-8B24-6A1770C52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F35D-F472-44F8-8AC0-BA2557C1FBAE}" type="datetimeFigureOut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0B39AB0B-4E5E-6DF8-7E6E-792B2507A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8F18484F-A411-F122-BF6F-0FA83B3A9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5037-C25F-4E2E-94D7-CBA2E0AB5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974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FB82A4B-049F-806C-EE2D-83DF9A17A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67F9B4B1-C2FB-4090-B0FE-1B4535BAB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18430785-0B40-2209-4CBC-3C69F37DD9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CDC7D9F8-C79B-3C91-28FE-7B75259BAC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2DC6CF75-FC60-E572-77D1-B7CD1E4625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B3F24B70-1057-BBE7-75DB-178896442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F35D-F472-44F8-8AC0-BA2557C1FBAE}" type="datetimeFigureOut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65154ED9-0539-3095-AA0A-E0B7E95A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0886496B-4DF5-01C4-D2DF-9CD97F3B6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5037-C25F-4E2E-94D7-CBA2E0AB5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396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D14E5B7-D8A5-D9D8-C10B-258D8FE0C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8466A90D-BD14-4CD5-642F-714285933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F35D-F472-44F8-8AC0-BA2557C1FBAE}" type="datetimeFigureOut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2572A7D2-EA20-4914-CC15-C50223208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FEFF5086-2F6D-7B00-FF39-345DA4A79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5037-C25F-4E2E-94D7-CBA2E0AB5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81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DA827036-D5E4-34A0-B3A8-2D0AFD8DE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F35D-F472-44F8-8AC0-BA2557C1FBAE}" type="datetimeFigureOut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985AB706-AFE4-4316-CB6B-BA8805772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57D17673-6DE0-5D42-7D3C-17B8F7EED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5037-C25F-4E2E-94D7-CBA2E0AB5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79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0951AB32-CD72-5738-0C3B-071CB1E8F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5FB5A79B-FA96-65AC-284E-4142DEAA9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5B1EA819-421F-B72D-A08B-D5E2D4CF5B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8DBB0490-4E7E-6D44-8A9E-B8D847182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F35D-F472-44F8-8AC0-BA2557C1FBAE}" type="datetimeFigureOut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43BEDA5A-6181-E52C-6106-5A8D98CB4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DE5FD02A-EE03-DB49-D635-B7171C5AB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5037-C25F-4E2E-94D7-CBA2E0AB5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0130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75BD50E-0880-1AF2-C3F2-146C03E97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6DC0E041-88A4-CDBC-AC17-19D372ED81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70FE8929-FC94-77AA-1049-1AA8BB06A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3129DF50-AD23-1F1C-88D7-7403E333B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F35D-F472-44F8-8AC0-BA2557C1FBAE}" type="datetimeFigureOut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0180BE5D-F923-5575-4313-B438A14A5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B1CE5A38-0FB4-7173-524D-F0BD97F73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5037-C25F-4E2E-94D7-CBA2E0AB5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867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1DD1FB9A-CB40-5ECF-9108-A2307E20A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3BE8FF50-13DA-35AE-3C44-4DCB7E3443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A685BFBF-47BC-2102-50FB-F8C0EAA782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9F35D-F472-44F8-8AC0-BA2557C1FBAE}" type="datetimeFigureOut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4D9D2AC-21D8-8029-9D94-EDAB460264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A07CD688-0949-A906-535F-2056A18EAF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95037-C25F-4E2E-94D7-CBA2E0AB5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8460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0CF6D015-76FA-EBEF-34AC-BB85C1BB64E1}"/>
              </a:ext>
            </a:extLst>
          </p:cNvPr>
          <p:cNvSpPr/>
          <p:nvPr/>
        </p:nvSpPr>
        <p:spPr>
          <a:xfrm>
            <a:off x="3214170" y="407015"/>
            <a:ext cx="50321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９月の診療案内</a:t>
            </a: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xmlns="" id="{B7711C02-CE16-2FAD-26FE-6A6FBB545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405137"/>
              </p:ext>
            </p:extLst>
          </p:nvPr>
        </p:nvGraphicFramePr>
        <p:xfrm>
          <a:off x="1953623" y="1410644"/>
          <a:ext cx="8127999" cy="2798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xmlns="" val="384976590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214043686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2492548371"/>
                    </a:ext>
                  </a:extLst>
                </a:gridCol>
              </a:tblGrid>
              <a:tr h="6996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日にち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午前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午後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75010149"/>
                  </a:ext>
                </a:extLst>
              </a:tr>
              <a:tr h="6996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ja-JP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日（金）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終日休診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6867802"/>
                  </a:ext>
                </a:extLst>
              </a:tr>
              <a:tr h="6996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kumimoji="1" lang="ja-JP" altLang="en-US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ja-JP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</a:t>
                      </a:r>
                      <a:r>
                        <a:rPr kumimoji="1" lang="ja-JP" altLang="en-US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日（月祝）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終日休診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12657578"/>
                  </a:ext>
                </a:extLst>
              </a:tr>
              <a:tr h="6996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kumimoji="1" lang="ja-JP" altLang="en-US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ja-JP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</a:t>
                      </a:r>
                      <a:r>
                        <a:rPr kumimoji="1" lang="ja-JP" altLang="en-US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日（土祝）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r>
                        <a:rPr kumimoji="1" lang="en-US" altLang="ja-JP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00</a:t>
                      </a:r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kumimoji="1" lang="en-US" altLang="ja-JP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</a:t>
                      </a:r>
                      <a:r>
                        <a:rPr kumimoji="1" lang="ja-JP" altLang="en-US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r>
                        <a:rPr kumimoji="1" lang="en-US" altLang="ja-JP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00</a:t>
                      </a:r>
                      <a:endParaRPr kumimoji="1" lang="ja-JP" altLang="en-US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休診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57383883"/>
                  </a:ext>
                </a:extLst>
              </a:tr>
            </a:tbl>
          </a:graphicData>
        </a:graphic>
      </p:graphicFrame>
      <p:pic>
        <p:nvPicPr>
          <p:cNvPr id="7" name="図 6">
            <a:extLst>
              <a:ext uri="{FF2B5EF4-FFF2-40B4-BE49-F238E27FC236}">
                <a16:creationId xmlns:a16="http://schemas.microsoft.com/office/drawing/2014/main" xmlns="" id="{099F9871-AFC6-486A-4B75-1FE25DAE4E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9661" y="240863"/>
            <a:ext cx="1489580" cy="1431038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xmlns="" id="{C63DD8C8-BB3F-F215-9045-7748084B7288}"/>
              </a:ext>
            </a:extLst>
          </p:cNvPr>
          <p:cNvSpPr txBox="1"/>
          <p:nvPr/>
        </p:nvSpPr>
        <p:spPr>
          <a:xfrm flipH="1">
            <a:off x="2690948" y="4363921"/>
            <a:ext cx="8412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kumimoji="1" lang="ja-JP" altLang="en-US" dirty="0"/>
              <a:t>９月は臨時休診日が二日間ありますのでご注意ください。</a:t>
            </a:r>
            <a:endParaRPr kumimoji="1" lang="en-US" altLang="ja-JP" dirty="0"/>
          </a:p>
          <a:p>
            <a:r>
              <a:rPr lang="ja-JP" altLang="en-US" dirty="0"/>
              <a:t>　代替日として、</a:t>
            </a:r>
            <a:r>
              <a:rPr kumimoji="1" lang="en-US" altLang="ja-JP" dirty="0"/>
              <a:t>9</a:t>
            </a:r>
            <a:r>
              <a:rPr kumimoji="1" lang="ja-JP" altLang="en-US" dirty="0"/>
              <a:t>月</a:t>
            </a:r>
            <a:r>
              <a:rPr kumimoji="1" lang="en-US" altLang="ja-JP" dirty="0"/>
              <a:t>23</a:t>
            </a:r>
            <a:r>
              <a:rPr kumimoji="1" lang="ja-JP" altLang="en-US" dirty="0"/>
              <a:t>日は土曜日（祝日）ですが</a:t>
            </a:r>
            <a:r>
              <a:rPr lang="ja-JP" altLang="en-US" dirty="0"/>
              <a:t>午前診療を行います</a:t>
            </a:r>
            <a:endParaRPr kumimoji="1" lang="ja-JP" altLang="en-US" dirty="0"/>
          </a:p>
        </p:txBody>
      </p:sp>
      <p:grpSp>
        <p:nvGrpSpPr>
          <p:cNvPr id="11" name="グループ化 10"/>
          <p:cNvGrpSpPr/>
          <p:nvPr/>
        </p:nvGrpSpPr>
        <p:grpSpPr>
          <a:xfrm>
            <a:off x="377005" y="3880023"/>
            <a:ext cx="1723643" cy="2741068"/>
            <a:chOff x="377006" y="4363921"/>
            <a:chExt cx="1387434" cy="2257169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 rotWithShape="1"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276" t="17302" r="33093" b="18359"/>
            <a:stretch/>
          </p:blipFill>
          <p:spPr>
            <a:xfrm>
              <a:off x="377006" y="4363921"/>
              <a:ext cx="1285102" cy="2257169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xmlns="" id="{7E6AD72D-DBBD-38B6-95B4-5B584B5A2FC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77006" y="5356242"/>
              <a:ext cx="1387434" cy="1040575"/>
            </a:xfrm>
            <a:prstGeom prst="rect">
              <a:avLst/>
            </a:prstGeom>
          </p:spPr>
        </p:pic>
      </p:grpSp>
      <p:pic>
        <p:nvPicPr>
          <p:cNvPr id="6" name="図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9118" y="240863"/>
            <a:ext cx="1350897" cy="133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986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54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芳紀 三島</dc:creator>
  <cp:lastModifiedBy>Microsoft アカウント</cp:lastModifiedBy>
  <cp:revision>3</cp:revision>
  <cp:lastPrinted>2023-08-29T03:30:06Z</cp:lastPrinted>
  <dcterms:created xsi:type="dcterms:W3CDTF">2023-08-27T03:48:52Z</dcterms:created>
  <dcterms:modified xsi:type="dcterms:W3CDTF">2023-08-29T03:30:07Z</dcterms:modified>
</cp:coreProperties>
</file>