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136E15-1797-7704-DD52-108155648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5DEBB4-1B30-2B9D-FE5E-E10E525E7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256CE9-3123-B402-B094-3A788218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DD3B36-C78A-79D8-0142-194F429D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3BCC6A-04EC-81EF-FB69-4FC4D72A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1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D2FD9C-7F07-AA62-1179-D439F7BF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943F15-1084-FE96-C320-DB83DB9AE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4634A3-53BF-B934-FDD8-88AFD1938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BD8DC7-480E-205A-8E20-A487F80C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BC200-D76B-CD2A-7695-BB3DCF0C3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5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B320728-6A14-55C6-4036-3FCD9FF7C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CB66C5-0626-2267-C1CD-D6439083F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534AFC-A677-EC58-0B53-3526AC58F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866D80-2021-0D1A-6B4E-6506A01DB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A878C-40E8-8404-736D-F58C9F930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6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01D648-0E23-AE03-B98A-D7052A60C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085647-5B07-B087-9E7F-7EA75ACBF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926AEF-CD77-2854-25B0-4DF06592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696741-E7BB-84D9-3B11-FAF9E098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A45893-C513-312C-56C5-3D7EE95F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87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45CAE-07F9-D393-7BE8-83BFE9F4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5B1AC9-D988-57A6-5ADA-0C6155499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CC06E7-A7A1-92AB-57C2-8255C4D13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8F5076-95DD-66C6-0E34-2FBE97A0E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097853-F081-8EA2-93D8-FB637DD4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15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530328-1AAF-76B7-41B7-FE2C71D0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73D82-DB7F-D1BF-6777-CD21CE573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BBEDE8-D150-5DCF-760E-FCC8CCFA5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4A2066-2560-70DE-339A-7C062016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2B53B2-DC9D-7202-A5C4-A36D2BEC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068107-5826-0761-71EB-948FEF8E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67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F41B6-802D-C8D7-6AF8-9B43A330F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CAF671-AF0B-5F7E-B05D-DAD1BEB4D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155EDA-B05B-D2FB-3578-02C381D87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640F61-3D81-B4BF-E565-B6146204E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40B784-E474-998A-BB00-DF3BB1DA2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A15BB5-805D-3927-6CD2-CBEA5EEE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303E25-61F7-8598-9A7D-84BB6D9F8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8D3B3D-C40E-122F-0A83-3B5A9A7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51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880BB-7406-A0A5-C2E6-6F1655D3B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9BD10C-B143-5AFB-3A98-B2C32192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8EC45D-8580-7B71-3196-431DBCDD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B02DE0-7DD4-4152-4296-AA0DFD21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1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EDDAF3-6402-047E-DA57-86403D10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9D984A-45B3-86D5-D6FE-4AE68AF9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7282FD-E399-5A07-B793-73D07485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9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7E9321-5F5F-1925-F655-9412A0F8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725B12-5A46-3F2B-758D-B5F26F3B9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2CBC15-892C-B8FF-D4E0-01D61DF81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83C2F8-47F2-90DE-9205-8EB3FC2F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13A94D-1791-2C3D-2ABE-35F568BC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F14E27-9CBE-C04E-D83D-C34FDE62A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24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54D5C-A4AC-FD68-24BF-70EFC3B44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907FE0-2A0C-BFD0-1CE5-760DE812F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4882FB-3C5F-6E63-5A42-AEF44FFE4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1CEB32-5249-9FAE-A49B-EE7CAAE5B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90EA01-8642-0BBE-5239-853112BC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25B49-97AE-5B77-A30D-7604EBDA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94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C491431-B8F2-D8FF-EA15-3A8A0D4D3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CCD2FA-D236-0B80-0C1F-FA56A18E3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70A0B6-797C-D498-DC6C-7736C9A97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C25A-CC70-4D80-8DB3-F7A0CE1AACE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D34C6-3635-8998-7E8A-1770A580B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F479B-2F06-AC9C-CAB3-7961BB689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13A2E-900F-4FF5-B166-A50541DF6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AEE85-7F61-E9E1-F618-A74948141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5093" y="409668"/>
            <a:ext cx="10228729" cy="1526708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/>
              <a:t>2025</a:t>
            </a:r>
            <a:r>
              <a:rPr kumimoji="1" lang="ja-JP" altLang="en-US" b="1" dirty="0"/>
              <a:t>年４月からの平日</a:t>
            </a:r>
            <a:br>
              <a:rPr kumimoji="1" lang="en-US" altLang="ja-JP" b="1" dirty="0"/>
            </a:br>
            <a:r>
              <a:rPr kumimoji="1" lang="ja-JP" altLang="en-US" b="1" dirty="0"/>
              <a:t>医師スケジュール表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3C57A71-7B4F-3C6A-B20E-4F9BE61B5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336043"/>
              </p:ext>
            </p:extLst>
          </p:nvPr>
        </p:nvGraphicFramePr>
        <p:xfrm>
          <a:off x="751114" y="1936375"/>
          <a:ext cx="10420469" cy="40469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79172">
                  <a:extLst>
                    <a:ext uri="{9D8B030D-6E8A-4147-A177-3AD203B41FA5}">
                      <a16:colId xmlns:a16="http://schemas.microsoft.com/office/drawing/2014/main" val="3096305261"/>
                    </a:ext>
                  </a:extLst>
                </a:gridCol>
                <a:gridCol w="1036307">
                  <a:extLst>
                    <a:ext uri="{9D8B030D-6E8A-4147-A177-3AD203B41FA5}">
                      <a16:colId xmlns:a16="http://schemas.microsoft.com/office/drawing/2014/main" val="4126254512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3884919501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2365089374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59858569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3970362150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3896237171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2413933414"/>
                    </a:ext>
                  </a:extLst>
                </a:gridCol>
                <a:gridCol w="1043570">
                  <a:extLst>
                    <a:ext uri="{9D8B030D-6E8A-4147-A177-3AD203B41FA5}">
                      <a16:colId xmlns:a16="http://schemas.microsoft.com/office/drawing/2014/main" val="2232435977"/>
                    </a:ext>
                  </a:extLst>
                </a:gridCol>
              </a:tblGrid>
              <a:tr h="13489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月曜日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火曜日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水曜日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金曜日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031347"/>
                  </a:ext>
                </a:extLst>
              </a:tr>
              <a:tr h="1348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午前診療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2000" b="1" dirty="0"/>
                        <a:t>9</a:t>
                      </a:r>
                      <a:r>
                        <a:rPr kumimoji="1" lang="ja-JP" altLang="en-US" sz="2000" b="1" dirty="0"/>
                        <a:t>時～</a:t>
                      </a:r>
                      <a:r>
                        <a:rPr kumimoji="1" lang="en-US" altLang="ja-JP" sz="2000" b="1" dirty="0"/>
                        <a:t>13</a:t>
                      </a:r>
                      <a:r>
                        <a:rPr kumimoji="1" lang="ja-JP" altLang="en-US" sz="2000" b="1" dirty="0"/>
                        <a:t>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みしま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おがわ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みしま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小林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みしま</a:t>
                      </a:r>
                    </a:p>
                    <a:p>
                      <a:pPr algn="ctr"/>
                      <a:endParaRPr kumimoji="1" lang="ja-JP" altLang="en-US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おがわ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みしま</a:t>
                      </a:r>
                    </a:p>
                    <a:p>
                      <a:pPr algn="ctr"/>
                      <a:endParaRPr kumimoji="1" lang="ja-JP" altLang="en-US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おがわ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91455"/>
                  </a:ext>
                </a:extLst>
              </a:tr>
              <a:tr h="1348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午後診療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2000" b="1" dirty="0"/>
                        <a:t>15</a:t>
                      </a:r>
                      <a:r>
                        <a:rPr kumimoji="1" lang="ja-JP" altLang="en-US" sz="2000" b="1" dirty="0"/>
                        <a:t>時～</a:t>
                      </a:r>
                      <a:r>
                        <a:rPr kumimoji="1" lang="en-US" altLang="ja-JP" sz="2000" b="1" dirty="0"/>
                        <a:t>19</a:t>
                      </a:r>
                      <a:r>
                        <a:rPr kumimoji="1" lang="ja-JP" altLang="en-US" sz="2000" b="1" dirty="0"/>
                        <a:t>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小林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小林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小林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05413"/>
                  </a:ext>
                </a:extLst>
              </a:tr>
            </a:tbl>
          </a:graphicData>
        </a:graphic>
      </p:graphicFrame>
      <p:pic>
        <p:nvPicPr>
          <p:cNvPr id="5" name="図 4" descr="人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97A2480-E405-8570-6B43-13D2A8146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939" y="5029201"/>
            <a:ext cx="802905" cy="802905"/>
          </a:xfrm>
          <a:prstGeom prst="rect">
            <a:avLst/>
          </a:prstGeom>
        </p:spPr>
      </p:pic>
      <p:pic>
        <p:nvPicPr>
          <p:cNvPr id="8" name="図 7" descr="人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F063454-087E-7CED-9A67-4D0A12CDC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926" y="5025315"/>
            <a:ext cx="802905" cy="802905"/>
          </a:xfrm>
          <a:prstGeom prst="rect">
            <a:avLst/>
          </a:prstGeom>
        </p:spPr>
      </p:pic>
      <p:pic>
        <p:nvPicPr>
          <p:cNvPr id="9" name="図 8" descr="人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230D3E3-BD90-C8F9-6C0A-71B5D6377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395" y="4989666"/>
            <a:ext cx="802905" cy="802905"/>
          </a:xfrm>
          <a:prstGeom prst="rect">
            <a:avLst/>
          </a:prstGeom>
        </p:spPr>
      </p:pic>
      <p:pic>
        <p:nvPicPr>
          <p:cNvPr id="11" name="図 10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1814F67-FC58-1C84-89A7-65CA084946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939" y="3643168"/>
            <a:ext cx="802905" cy="802905"/>
          </a:xfrm>
          <a:prstGeom prst="rect">
            <a:avLst/>
          </a:prstGeom>
        </p:spPr>
      </p:pic>
      <p:pic>
        <p:nvPicPr>
          <p:cNvPr id="12" name="図 11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D7DE7B9-E9A2-88A9-964E-1BD195FB6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926" y="3643168"/>
            <a:ext cx="802905" cy="802905"/>
          </a:xfrm>
          <a:prstGeom prst="rect">
            <a:avLst/>
          </a:prstGeom>
        </p:spPr>
      </p:pic>
      <p:pic>
        <p:nvPicPr>
          <p:cNvPr id="13" name="図 12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C2D5FF3-FF94-08F8-9DE0-66075E045A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394" y="3643168"/>
            <a:ext cx="802905" cy="802905"/>
          </a:xfrm>
          <a:prstGeom prst="rect">
            <a:avLst/>
          </a:prstGeom>
        </p:spPr>
      </p:pic>
      <p:pic>
        <p:nvPicPr>
          <p:cNvPr id="15" name="図 14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06C8497-8872-FCDE-0EEC-E657E2755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180" y="4222410"/>
            <a:ext cx="802905" cy="802905"/>
          </a:xfrm>
          <a:prstGeom prst="rect">
            <a:avLst/>
          </a:prstGeom>
        </p:spPr>
      </p:pic>
      <p:pic>
        <p:nvPicPr>
          <p:cNvPr id="16" name="図 15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B74A4E3-0F17-FBF4-CC27-4962D7D23D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198" y="4222410"/>
            <a:ext cx="802905" cy="802905"/>
          </a:xfrm>
          <a:prstGeom prst="rect">
            <a:avLst/>
          </a:prstGeom>
        </p:spPr>
      </p:pic>
      <p:pic>
        <p:nvPicPr>
          <p:cNvPr id="17" name="図 16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EE31648-7CB3-9C08-FE26-4FE6312CC6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737" y="4222409"/>
            <a:ext cx="802905" cy="802905"/>
          </a:xfrm>
          <a:prstGeom prst="rect">
            <a:avLst/>
          </a:prstGeom>
        </p:spPr>
      </p:pic>
      <p:pic>
        <p:nvPicPr>
          <p:cNvPr id="18" name="図 17" descr="男性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91ADB21-521D-7050-E58C-0838B607E6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174" y="4222408"/>
            <a:ext cx="802905" cy="802905"/>
          </a:xfrm>
          <a:prstGeom prst="rect">
            <a:avLst/>
          </a:prstGeom>
        </p:spPr>
      </p:pic>
      <p:pic>
        <p:nvPicPr>
          <p:cNvPr id="19" name="図 18" descr="人の顔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4E9BE19-CD10-ABD2-75F0-7F0F3CD74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446" y="4250828"/>
            <a:ext cx="802905" cy="80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0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2025年４月からの平日 医師スケジュール表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芳紀 三島</dc:creator>
  <cp:lastModifiedBy>芳紀 三島</cp:lastModifiedBy>
  <cp:revision>3</cp:revision>
  <dcterms:created xsi:type="dcterms:W3CDTF">2025-03-16T04:31:24Z</dcterms:created>
  <dcterms:modified xsi:type="dcterms:W3CDTF">2025-03-17T03:40:38Z</dcterms:modified>
</cp:coreProperties>
</file>